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70" r:id="rId7"/>
    <p:sldId id="272" r:id="rId8"/>
    <p:sldId id="267" r:id="rId9"/>
    <p:sldId id="261" r:id="rId10"/>
    <p:sldId id="262" r:id="rId11"/>
    <p:sldId id="269" r:id="rId12"/>
    <p:sldId id="271" r:id="rId13"/>
    <p:sldId id="26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14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DC127-29F2-4C6A-8EFF-BEAA7617A7EB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C796-355B-4380-99C3-826E069019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556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13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59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8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24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1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60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3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2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5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0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17A05-611E-4AB9-AE34-547059D70A87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48AD-8FDA-4E05-901B-6802C49536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003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43808" y="6237312"/>
            <a:ext cx="665722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 гр. №9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Литюшкина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А.В.</a:t>
            </a:r>
          </a:p>
        </p:txBody>
      </p:sp>
      <p:pic>
        <p:nvPicPr>
          <p:cNvPr id="102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9" y="1340768"/>
            <a:ext cx="7777693" cy="431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5" y="174378"/>
            <a:ext cx="71647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>
                <a:ln>
                  <a:solidFill>
                    <a:srgbClr val="C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Принципы и </a:t>
            </a:r>
            <a:r>
              <a:rPr lang="ru-RU" sz="4000" b="1" i="1" dirty="0" smtClean="0">
                <a:ln>
                  <a:solidFill>
                    <a:srgbClr val="C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направления</a:t>
            </a:r>
          </a:p>
          <a:p>
            <a:pPr algn="ctr"/>
            <a:r>
              <a:rPr lang="ru-RU" sz="4000" b="1" i="1" dirty="0" smtClean="0">
                <a:ln>
                  <a:solidFill>
                    <a:srgbClr val="C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патриотического </a:t>
            </a:r>
            <a:r>
              <a:rPr lang="ru-RU" sz="4000" b="1" i="1" dirty="0">
                <a:ln>
                  <a:solidFill>
                    <a:srgbClr val="C00000"/>
                  </a:solidFill>
                </a:ln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617894" y="188640"/>
            <a:ext cx="1908212" cy="338554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Преемственность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Настя\Desktop\патриотизм\IMG-20181125-WA0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04" y="692696"/>
            <a:ext cx="3528392" cy="59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67544" y="77639"/>
            <a:ext cx="8246720" cy="830997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комплексные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формы, методы и средства патриотического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воспитания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Патриотическое воспитание осуществляется на основе использования самых различных форм и методов воспитательной деятельности.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Настя\Desktop\патриотизм\IMG-20181125-WA0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330" y="3979384"/>
            <a:ext cx="435248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Настя\Desktop\патриотизм\DSC_08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5" y="1018207"/>
            <a:ext cx="4825369" cy="27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Настя\Desktop\патриотизм\IMG-20181125-WA0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62" y="1045972"/>
            <a:ext cx="5172077" cy="290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520" y="3951619"/>
            <a:ext cx="3682585" cy="244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28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93786"/>
            <a:ext cx="3744416" cy="35585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4" y="116632"/>
            <a:ext cx="4572001" cy="27811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18" y="3413482"/>
            <a:ext cx="4594683" cy="29191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089" y="116632"/>
            <a:ext cx="4418712" cy="29771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51" y="7173416"/>
            <a:ext cx="2802467" cy="25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Ð°ÑÑÐ¸Ð½ÐºÐ¸ Ð¿Ð¾ Ð·Ð°Ð¿ÑÐ¾ÑÑ Ð²Ð¾ÑÐ¿Ð¸ÑÐ°Ð½Ð¸Ðµ Ð³ÑÐ¼Ð°Ð½Ð¸Ð·Ð¼Ð° Ñ Ð´Ð¾ÑÐºÐ¾Ð»ÑÐ½Ð¸ÐºÐ¾Ð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21" y="918758"/>
            <a:ext cx="8344441" cy="4818608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2872" y="5373216"/>
            <a:ext cx="7786742" cy="1323439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патриотизме народа – сила государства. Любому обществу нужны мужественные, смелые, инициативные, грамотные люди, которые были бы готовы работать, учиться на его благо, и в случае необходимости встать на его защиту.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2872" y="116632"/>
            <a:ext cx="7786741" cy="1015663"/>
          </a:xfrm>
          <a:prstGeom prst="rect">
            <a:avLst/>
          </a:prstGeom>
          <a:solidFill>
            <a:schemeClr val="bg2"/>
          </a:solidFill>
          <a:ln w="28575">
            <a:solidFill>
              <a:srgbClr val="0070C0"/>
            </a:solidFill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Патриотические чувства не возникают у людей сами по себе. Среда, образ жизни в семье, отношения в детском коллективе – это все формирует патриотизм.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ÐÐ°ÑÑÐ¸Ð½ÐºÐ¸ Ð¿Ð¾ Ð·Ð°Ð¿ÑÐ¾ÑÑ ÑÐ¿Ð°ÑÐ¸Ð±Ð¾ Ð·Ð° Ð²Ð½Ð¸Ð¼Ð°Ð½Ð¸Ðµ Ð½Ð° Ð¿Ð°ÑÑÐ¸Ð¾ÑÐ¸ÑÐµÑÐºÑÑ ÑÐµÐ¼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ÐÐ°ÑÑÐ¸Ð½ÐºÐ¸ Ð¿Ð¾ Ð·Ð°Ð¿ÑÐ¾ÑÑ ÑÐ¿Ð°ÑÐ¸Ð±Ð¾ Ð·Ð° Ð²Ð½Ð¸Ð¼Ð°Ð½Ð¸Ðµ Ð½Ð° Ð¿Ð°ÑÑÐ¸Ð¾ÑÐ¸ÑÐµÑÐºÑÑ ÑÐµÐ¼Ñ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00683"/>
            <a:ext cx="8135689" cy="60939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840760" cy="4736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357166"/>
            <a:ext cx="8705149" cy="2246769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«Кто не принадлежит своему отечеству, тот не принадлежит человечеству»                В. Г. Белинский.</a:t>
            </a:r>
          </a:p>
          <a:p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Патриотизм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моральная позиция, выражающаяся в любви к Родине, гордости за её успехи и достижения, в уважении к её историческому прошлому, культурным традициям, в готовности прийти на помощь в трудные времена, отстоять её независимость перед лицом завоевателей, пожертвовать жизнью за её независимость и свободу.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3672302"/>
            <a:ext cx="1580304" cy="58477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013914"/>
            <a:ext cx="8462744" cy="2428357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развитие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 личности высокой социальной активности, гражданской ответственности,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духовности;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привитие гуманного отношения к природе, обществу,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окружающим предметам, к каждому человеку отдельно;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закладка основ патриотических чувств, умения жить в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коллективе, формирование трудолюбия.</a:t>
            </a:r>
            <a:endParaRPr lang="ru-RU" sz="22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214290"/>
            <a:ext cx="1210011" cy="58477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4487108"/>
            <a:ext cx="8462744" cy="2123658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воспитание чувства гордости за свою Родину и свой народ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уважение к его великим свершениям и достойным страницам прошлого;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развитие чувства сопричастности к судьбам Отечества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развитие сотрудничества с другими людьми, умения не создавать конфликтов.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815193"/>
            <a:ext cx="4589077" cy="4042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260648"/>
            <a:ext cx="8568952" cy="255454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числу определяющих принципов, которые являются важным условием реализации целей и задач патриотического воспитания относятся: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системность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гуманизм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приоритетность исторического и культурного наследия, духовных ценностей и традиций Родины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преемственность;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комплексные формы, методы и средства патриотического воспитания;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3568" y="133377"/>
            <a:ext cx="7929586" cy="33855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Системность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Ведущее место в системе патриотического воспитания занимает семья.</a:t>
            </a:r>
          </a:p>
        </p:txBody>
      </p:sp>
      <p:pic>
        <p:nvPicPr>
          <p:cNvPr id="12" name="Picture 2" descr="C:\Users\Настя\Desktop\фотки гр 9\IMG-20181019-WA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33530"/>
            <a:ext cx="3168352" cy="422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Настя\Desktop\фотки гр 9\IMG-20181019-WA0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9"/>
            <a:ext cx="4975094" cy="325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Настя\Desktop\фотки гр 9\20180515_1454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03301" y="3833666"/>
            <a:ext cx="3456382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Настя\Desktop\фотки гр 9\IMG-20181021-WA00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12" y="3259522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Настя\Desktop\фотки гр 9\IMG-20181019-WA0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089" y="620689"/>
            <a:ext cx="3562063" cy="26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Настя\Desktop\патриотизм\IMG-20181101-WA0019~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943" y="181878"/>
            <a:ext cx="3757111" cy="500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Настя\Desktop\патриотизм\IMG-20181125-WA00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28" y="160383"/>
            <a:ext cx="2168238" cy="3854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Настя\Desktop\патриотизм\IMG_696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87" y="4171354"/>
            <a:ext cx="3940077" cy="246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237" y="184435"/>
            <a:ext cx="2854706" cy="3830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7" y="4441561"/>
            <a:ext cx="4420729" cy="2234770"/>
          </a:xfrm>
          <a:prstGeom prst="rect">
            <a:avLst/>
          </a:prstGeom>
        </p:spPr>
      </p:pic>
      <p:pic>
        <p:nvPicPr>
          <p:cNvPr id="1027" name="Picture 3" descr="C:\Users\Настя\Desktop\патриотизм\IMG_69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4" y="3216535"/>
            <a:ext cx="3035279" cy="20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35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ÐÐ°ÑÑÐ¸Ð½ÐºÐ¸ Ð¿Ð¾ Ð·Ð°Ð¿ÑÐ¾ÑÑ ÑÐ¾Ð½ ÐºÐ°ÑÑÐ¸Ð½ÐºÐ¸ Ð´Ð»Ñ Ð´ÐµÑÐµÐ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123729" y="548680"/>
            <a:ext cx="5320384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5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Система работы в ДОУ</a:t>
            </a:r>
            <a:endParaRPr lang="ru-RU" sz="35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9301" y="2450232"/>
            <a:ext cx="2304256" cy="12241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Семья</a:t>
            </a:r>
            <a:endParaRPr lang="ru-RU" sz="2400" dirty="0">
              <a:ln w="0"/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17844" y="2450232"/>
            <a:ext cx="2304256" cy="122413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Детский сад</a:t>
            </a:r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0471" y="2450232"/>
            <a:ext cx="2304256" cy="12241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Родная улица</a:t>
            </a:r>
            <a:endParaRPr lang="ru-RU" sz="2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4843233"/>
            <a:ext cx="2304256" cy="122413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Права и обязанности</a:t>
            </a:r>
            <a:endParaRPr lang="ru-RU" sz="24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17844" y="4843233"/>
            <a:ext cx="2304256" cy="1224136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Страна, столица, символика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510745" y="4839843"/>
            <a:ext cx="2304256" cy="12241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0"/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Родной город</a:t>
            </a:r>
            <a:endParaRPr lang="ru-RU" sz="24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2850523" y="2819984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5818390" y="2819984"/>
            <a:ext cx="5040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444113" y="4045822"/>
            <a:ext cx="437519" cy="546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5400000">
            <a:off x="5897663" y="5178537"/>
            <a:ext cx="437519" cy="546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5400000">
            <a:off x="2807547" y="5170349"/>
            <a:ext cx="437519" cy="546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789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-20161221-WA00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46239"/>
            <a:ext cx="2160240" cy="3353133"/>
          </a:xfrm>
          <a:prstGeom prst="rect">
            <a:avLst/>
          </a:prstGeom>
          <a:noFill/>
          <a:ln w="412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AG16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88096"/>
            <a:ext cx="4228538" cy="2675094"/>
          </a:xfrm>
          <a:prstGeom prst="rect">
            <a:avLst/>
          </a:prstGeom>
          <a:noFill/>
          <a:ln w="412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5536" y="116632"/>
            <a:ext cx="8208912" cy="338554"/>
          </a:xfrm>
          <a:prstGeom prst="rect">
            <a:avLst/>
          </a:prstGeom>
          <a:noFill/>
          <a:ln w="28575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Гуманизм.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Воспитание важнейших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духовно-нравственных и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общечеловеческих ценностей</a:t>
            </a:r>
          </a:p>
        </p:txBody>
      </p:sp>
      <p:pic>
        <p:nvPicPr>
          <p:cNvPr id="2050" name="Picture 2" descr="C:\Users\Настя\Desktop\патриотизм\IMG-20170124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11575"/>
            <a:ext cx="4026842" cy="302013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Настя\Desktop\патриотизм\IMG-20170411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34" y="711574"/>
            <a:ext cx="4446938" cy="2501402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839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42852"/>
            <a:ext cx="8568952" cy="584775"/>
          </a:xfrm>
          <a:prstGeom prst="rect">
            <a:avLst/>
          </a:prstGeom>
          <a:ln w="28575">
            <a:solidFill>
              <a:srgbClr val="0070C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Приоритетность 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исторического и культурного наследия, духовных ценностей и традиций </a:t>
            </a:r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Родины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Этот принцип включает в себя изучение многовековой истории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Отечества.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63888" y="3140968"/>
            <a:ext cx="1541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ФОТО  ДЕТЕЙ</a:t>
            </a:r>
            <a:endParaRPr lang="ru-RU" dirty="0"/>
          </a:p>
        </p:txBody>
      </p:sp>
      <p:pic>
        <p:nvPicPr>
          <p:cNvPr id="3074" name="Picture 2" descr="C:\Users\Настя\Desktop\патриотизм\IMG-20181125-WA00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82" y="860822"/>
            <a:ext cx="4779482" cy="268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Настя\Desktop\патриотизм\IMG-20181125-WA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395" y="860822"/>
            <a:ext cx="2180506" cy="369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Настя\Desktop\патриотизм\IMG-20181125-WA0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07" y="860822"/>
            <a:ext cx="2247888" cy="32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Настя\Desktop\патриотизм\IMG-20181125-WA004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9" y="4160194"/>
            <a:ext cx="3491292" cy="223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742" y="3682475"/>
            <a:ext cx="5585922" cy="31377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</TotalTime>
  <Words>375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o-jen</cp:lastModifiedBy>
  <cp:revision>120</cp:revision>
  <dcterms:created xsi:type="dcterms:W3CDTF">2018-09-14T15:26:46Z</dcterms:created>
  <dcterms:modified xsi:type="dcterms:W3CDTF">2018-11-27T14:25:40Z</dcterms:modified>
</cp:coreProperties>
</file>